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1776" y="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95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694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811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76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1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327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9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3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11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6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23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D0E26-C9E9-40A3-8001-A042D0245F41}" type="datetimeFigureOut">
              <a:rPr lang="en-US" smtClean="0"/>
              <a:t>7/24/2016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2E9F2-4996-46CA-A851-672EAE6033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34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1003300" y="3276600"/>
            <a:ext cx="0" cy="118853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213100" y="4388934"/>
            <a:ext cx="0" cy="144036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4673600" y="3278768"/>
            <a:ext cx="0" cy="25505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6146800" y="2362200"/>
            <a:ext cx="1181100" cy="743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16400" y="812800"/>
            <a:ext cx="0" cy="1244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730500" y="812800"/>
            <a:ext cx="12700" cy="863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54487" y="4388934"/>
            <a:ext cx="69762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381687" y="-114764"/>
            <a:ext cx="6591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880286" y="-114764"/>
            <a:ext cx="6319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327900" y="1808202"/>
            <a:ext cx="7184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324787" y="5688052"/>
            <a:ext cx="59824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64287" y="5675352"/>
            <a:ext cx="57259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FF0000"/>
                </a:solidFill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4042537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850900" y="5661105"/>
            <a:ext cx="6330950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7324308" y="1226635"/>
            <a:ext cx="11151" cy="432667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006322" y="5661106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262 mm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6619878" y="2974472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215 mm</a:t>
            </a:r>
          </a:p>
        </p:txBody>
      </p:sp>
    </p:spTree>
    <p:extLst>
      <p:ext uri="{BB962C8B-B14F-4D97-AF65-F5344CB8AC3E}">
        <p14:creationId xmlns:p14="http://schemas.microsoft.com/office/powerpoint/2010/main" val="369875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1432748" y="5653064"/>
            <a:ext cx="6123753" cy="1578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484570" y="5590672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215 mm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7796623" y="330202"/>
            <a:ext cx="1" cy="5076447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7081042" y="2452926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180 mm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3947348" y="2504020"/>
            <a:ext cx="980252" cy="2526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519837" y="2598004"/>
            <a:ext cx="1949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30 mm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497923" y="330202"/>
            <a:ext cx="0" cy="2753442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16200000">
            <a:off x="4860303" y="1217563"/>
            <a:ext cx="1949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88 mm</a:t>
            </a:r>
          </a:p>
        </p:txBody>
      </p:sp>
    </p:spTree>
    <p:extLst>
      <p:ext uri="{BB962C8B-B14F-4D97-AF65-F5344CB8AC3E}">
        <p14:creationId xmlns:p14="http://schemas.microsoft.com/office/powerpoint/2010/main" val="49645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736602" y="5586420"/>
            <a:ext cx="8039098" cy="2072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484570" y="5590672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215 mm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796623" y="1270000"/>
            <a:ext cx="0" cy="400050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 rot="16200000">
            <a:off x="7081042" y="2452926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180 mm</a:t>
            </a:r>
          </a:p>
        </p:txBody>
      </p:sp>
    </p:spTree>
    <p:extLst>
      <p:ext uri="{BB962C8B-B14F-4D97-AF65-F5344CB8AC3E}">
        <p14:creationId xmlns:p14="http://schemas.microsoft.com/office/powerpoint/2010/main" val="1493248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937448" y="5676140"/>
            <a:ext cx="7025452" cy="18107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3484570" y="5590672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262 mm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8088722" y="876301"/>
            <a:ext cx="0" cy="4530349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 rot="16200000">
            <a:off x="7309642" y="2452926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180 mm</a:t>
            </a:r>
          </a:p>
        </p:txBody>
      </p:sp>
    </p:spTree>
    <p:extLst>
      <p:ext uri="{BB962C8B-B14F-4D97-AF65-F5344CB8AC3E}">
        <p14:creationId xmlns:p14="http://schemas.microsoft.com/office/powerpoint/2010/main" val="164176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1428805" y="5475992"/>
            <a:ext cx="6884198" cy="45029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3772351" y="5400172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262 mm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8414604" y="945644"/>
            <a:ext cx="5497" cy="4350257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 rot="16200000">
            <a:off x="7597423" y="2262426"/>
            <a:ext cx="2262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180 mm</a:t>
            </a:r>
          </a:p>
        </p:txBody>
      </p:sp>
    </p:spTree>
    <p:extLst>
      <p:ext uri="{BB962C8B-B14F-4D97-AF65-F5344CB8AC3E}">
        <p14:creationId xmlns:p14="http://schemas.microsoft.com/office/powerpoint/2010/main" val="13159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</TotalTime>
  <Words>30</Words>
  <Application>Microsoft Office PowerPoint</Application>
  <PresentationFormat>On-screen Show (4:3)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Paulo Amado</dc:creator>
  <cp:lastModifiedBy>Dan Paulo Amado</cp:lastModifiedBy>
  <cp:revision>6</cp:revision>
  <dcterms:created xsi:type="dcterms:W3CDTF">2016-07-24T14:59:45Z</dcterms:created>
  <dcterms:modified xsi:type="dcterms:W3CDTF">2016-07-24T15:31:52Z</dcterms:modified>
</cp:coreProperties>
</file>

<file path=docProps/thumbnail.jpeg>
</file>